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73" r:id="rId5"/>
    <p:sldId id="258" r:id="rId6"/>
    <p:sldId id="260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sar" pitchFamily="34" charset="0"/>
      <p:regular r:id="rId16"/>
    </p:embeddedFont>
    <p:embeddedFont>
      <p:font typeface="Asar" pitchFamily="34" charset="-122"/>
      <p:regular r:id="rId17"/>
    </p:embeddedFont>
    <p:embeddedFont>
      <p:font typeface="Asar" pitchFamily="34" charset="-12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30080" y="730080"/>
            <a:ext cx="13163040" cy="84672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8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734400" y="7577280"/>
            <a:ext cx="3240000" cy="38016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53120" y="7577280"/>
            <a:ext cx="3240000" cy="38016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4318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 b="8177"/>
          <a:stretch>
            <a:fillRect/>
          </a:stretch>
        </p:blipFill>
        <p:spPr>
          <a:xfrm>
            <a:off x="308610" y="2355850"/>
            <a:ext cx="4869180" cy="3616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2115741"/>
            <a:ext cx="7416403" cy="21288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Hotel Booking System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198" y="4614743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198" y="558617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4448175"/>
            <a:ext cx="533400" cy="5334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</p:pic>
      <p:sp>
        <p:nvSpPr>
          <p:cNvPr id="8" name="Text 3"/>
          <p:cNvSpPr/>
          <p:nvPr/>
        </p:nvSpPr>
        <p:spPr>
          <a:xfrm>
            <a:off x="7001510" y="4469130"/>
            <a:ext cx="3188335" cy="6235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Naresh Kumar</a:t>
            </a:r>
            <a:r>
              <a:rPr lang="en-IN" altLang="en-US" sz="2800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.C</a:t>
            </a:r>
            <a:endParaRPr lang="en-IN" altLang="en-US" sz="2800" b="1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169785" y="5509260"/>
            <a:ext cx="2057400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800">
                <a:solidFill>
                  <a:schemeClr val="bg1"/>
                </a:solidFill>
              </a:rPr>
              <a:t>09.09.2024</a:t>
            </a:r>
            <a:endParaRPr lang="en-I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" y="2153841"/>
            <a:ext cx="4902398" cy="39219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541" y="2065258"/>
            <a:ext cx="5840849" cy="7300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Aim of the Project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6300311" y="4885015"/>
            <a:ext cx="7508558" cy="7474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primary aim is to design and implement </a:t>
            </a:r>
            <a:endParaRPr lang="en-US" sz="18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 user-friendly system that facilitates</a:t>
            </a:r>
            <a:endParaRPr lang="en-US" sz="18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seamless hotel bookings for customers.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188595"/>
            <a:ext cx="5486400" cy="78098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3" y="1504315"/>
            <a:ext cx="4920734" cy="50062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8404" y="796885"/>
            <a:ext cx="5657374" cy="707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6278404" y="3076694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54854" y="3161467"/>
            <a:ext cx="156210" cy="3394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013734" y="3076694"/>
            <a:ext cx="2828687" cy="353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Clunky Interfaces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13734" y="3566041"/>
            <a:ext cx="2931557" cy="10862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Many systems have outdated interfaces that are difficult to navigate.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509" y="3076694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0696" y="3161467"/>
            <a:ext cx="190738" cy="3394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906839" y="3076694"/>
            <a:ext cx="2828687" cy="353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Limited Functionality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06839" y="3566041"/>
            <a:ext cx="2931557" cy="1448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Some systems lack essential features, such as real-time availability or flexible payment options.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78404" y="5495092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8424" y="5579864"/>
            <a:ext cx="189071" cy="3394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013734" y="5495092"/>
            <a:ext cx="2828687" cy="353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Poor Customer Support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013734" y="5984438"/>
            <a:ext cx="2931557" cy="1448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Customers often face difficulties in accessing support and resolving booking issues.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81" y="179308"/>
            <a:ext cx="228838" cy="14351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2206" y="2188369"/>
            <a:ext cx="3587710" cy="4483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Project Description</a:t>
            </a:r>
            <a:endParaRPr lang="en-US" sz="28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34941" y="3386495"/>
            <a:ext cx="1793796" cy="2241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Customer Registration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434941" y="3696772"/>
            <a:ext cx="12693253" cy="229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Allow users to create accounts and manage their booking preferences.</a:t>
            </a:r>
            <a:endParaRPr lang="en-US" sz="16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34941" y="4534495"/>
            <a:ext cx="1793796" cy="2241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Hotel Management</a:t>
            </a:r>
            <a:endParaRPr lang="en-US" sz="16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434941" y="4844772"/>
            <a:ext cx="12693253" cy="229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Enable hotel staff to manage room availability, pricing, and customer details.</a:t>
            </a:r>
            <a:endParaRPr lang="en-US" sz="16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434941" y="5682496"/>
            <a:ext cx="1793796" cy="2241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Booking Confirmation</a:t>
            </a:r>
            <a:endParaRPr lang="en-US" sz="16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434941" y="5992773"/>
            <a:ext cx="12693253" cy="2295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Generate booking confirmations with detailed information about the reservation.</a:t>
            </a:r>
            <a:endParaRPr lang="en-US" sz="1600" dirty="0">
              <a:solidFill>
                <a:srgbClr val="E2E6E9"/>
              </a:solidFill>
              <a:latin typeface="Asar" pitchFamily="34" charset="0"/>
              <a:ea typeface="Asar" pitchFamily="34" charset="-122"/>
              <a:cs typeface="Asar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71" y="2720935"/>
            <a:ext cx="4955738" cy="27876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2950" y="892969"/>
            <a:ext cx="7658100" cy="1326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Input Versatility with Error Handling and Exception Handling</a:t>
            </a:r>
            <a:endParaRPr lang="en-US" sz="4150" dirty="0"/>
          </a:p>
        </p:txBody>
      </p:sp>
      <p:sp>
        <p:nvSpPr>
          <p:cNvPr id="6" name="Shape 2"/>
          <p:cNvSpPr/>
          <p:nvPr/>
        </p:nvSpPr>
        <p:spPr>
          <a:xfrm>
            <a:off x="742950" y="3455789"/>
            <a:ext cx="7658100" cy="3880723"/>
          </a:xfrm>
          <a:prstGeom prst="roundRect">
            <a:avLst>
              <a:gd name="adj" fmla="val 22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50570" y="3463409"/>
            <a:ext cx="7642860" cy="128849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962739" y="3598307"/>
            <a:ext cx="3393281" cy="339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Input Validation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4787979" y="3598307"/>
            <a:ext cx="3393281" cy="1018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Ensure that user input is valid and adheres to the defined data types and formats.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50570" y="4751903"/>
            <a:ext cx="7642860" cy="128849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962739" y="4886801"/>
            <a:ext cx="3393281" cy="339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Error Handling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787979" y="4886801"/>
            <a:ext cx="3393281" cy="1018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Handle unexpected errors gracefully and provide informative messages to users.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50570" y="6040398"/>
            <a:ext cx="7642860" cy="128849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19" y="1651635"/>
            <a:ext cx="4952643" cy="4926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3636" y="588526"/>
            <a:ext cx="5338167" cy="667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Results and Outcomes</a:t>
            </a:r>
            <a:endParaRPr lang="en-US" sz="4200" dirty="0"/>
          </a:p>
        </p:txBody>
      </p:sp>
      <p:sp>
        <p:nvSpPr>
          <p:cNvPr id="6" name="Shape 2"/>
          <p:cNvSpPr/>
          <p:nvPr/>
        </p:nvSpPr>
        <p:spPr>
          <a:xfrm>
            <a:off x="6538674" y="2499241"/>
            <a:ext cx="30480" cy="5141833"/>
          </a:xfrm>
          <a:prstGeom prst="roundRect">
            <a:avLst>
              <a:gd name="adj" fmla="val 294232"/>
            </a:avLst>
          </a:prstGeom>
          <a:solidFill>
            <a:srgbClr val="194A99"/>
          </a:solidFill>
        </p:spPr>
      </p:sp>
      <p:sp>
        <p:nvSpPr>
          <p:cNvPr id="7" name="Shape 3"/>
          <p:cNvSpPr/>
          <p:nvPr/>
        </p:nvSpPr>
        <p:spPr>
          <a:xfrm>
            <a:off x="6763643" y="2964299"/>
            <a:ext cx="747236" cy="30480"/>
          </a:xfrm>
          <a:prstGeom prst="roundRect">
            <a:avLst>
              <a:gd name="adj" fmla="val 294232"/>
            </a:avLst>
          </a:prstGeom>
          <a:solidFill>
            <a:srgbClr val="194A99"/>
          </a:solidFill>
        </p:spPr>
      </p:sp>
      <p:sp>
        <p:nvSpPr>
          <p:cNvPr id="8" name="Shape 4"/>
          <p:cNvSpPr/>
          <p:nvPr/>
        </p:nvSpPr>
        <p:spPr>
          <a:xfrm>
            <a:off x="6313706" y="2739390"/>
            <a:ext cx="480417" cy="48041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80274" y="2819400"/>
            <a:ext cx="147280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728228" y="2712720"/>
            <a:ext cx="2669024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Increased Bookings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728228" y="3174444"/>
            <a:ext cx="6154936" cy="682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user-friendly interface and real-time availability will attract more customers, leading to increased booking rates.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763643" y="4749403"/>
            <a:ext cx="747236" cy="30480"/>
          </a:xfrm>
          <a:prstGeom prst="roundRect">
            <a:avLst>
              <a:gd name="adj" fmla="val 294232"/>
            </a:avLst>
          </a:prstGeom>
          <a:solidFill>
            <a:srgbClr val="194A99"/>
          </a:solidFill>
        </p:spPr>
      </p:sp>
      <p:sp>
        <p:nvSpPr>
          <p:cNvPr id="13" name="Shape 9"/>
          <p:cNvSpPr/>
          <p:nvPr/>
        </p:nvSpPr>
        <p:spPr>
          <a:xfrm>
            <a:off x="6313706" y="4524494"/>
            <a:ext cx="480417" cy="48041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63844" y="4604504"/>
            <a:ext cx="180023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7728228" y="4497824"/>
            <a:ext cx="3536752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Improved Customer Experience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7728228" y="4959548"/>
            <a:ext cx="6154936" cy="682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Seamless booking processes and responsive customer support will enhance customer satisfaction.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6763643" y="6534507"/>
            <a:ext cx="747236" cy="30480"/>
          </a:xfrm>
          <a:prstGeom prst="roundRect">
            <a:avLst>
              <a:gd name="adj" fmla="val 294232"/>
            </a:avLst>
          </a:prstGeom>
          <a:solidFill>
            <a:srgbClr val="194A99"/>
          </a:solidFill>
        </p:spPr>
      </p:sp>
      <p:sp>
        <p:nvSpPr>
          <p:cNvPr id="18" name="Shape 14"/>
          <p:cNvSpPr/>
          <p:nvPr/>
        </p:nvSpPr>
        <p:spPr>
          <a:xfrm>
            <a:off x="6313706" y="6309598"/>
            <a:ext cx="480417" cy="48041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64677" y="6389608"/>
            <a:ext cx="178356" cy="320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00" dirty="0"/>
          </a:p>
        </p:txBody>
      </p:sp>
      <p:sp>
        <p:nvSpPr>
          <p:cNvPr id="20" name="Text 16"/>
          <p:cNvSpPr/>
          <p:nvPr/>
        </p:nvSpPr>
        <p:spPr>
          <a:xfrm>
            <a:off x="7728228" y="6282928"/>
            <a:ext cx="3637598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Enhanced Operational Efficiency</a:t>
            </a:r>
            <a:endParaRPr lang="en-US" sz="2100" dirty="0"/>
          </a:p>
        </p:txBody>
      </p:sp>
      <p:sp>
        <p:nvSpPr>
          <p:cNvPr id="21" name="Text 17"/>
          <p:cNvSpPr/>
          <p:nvPr/>
        </p:nvSpPr>
        <p:spPr>
          <a:xfrm>
            <a:off x="7728228" y="6744653"/>
            <a:ext cx="6154936" cy="682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Automated processes and streamlined workflows will improve hotel staff efficiency and reduce manual errors.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91" y="2288738"/>
            <a:ext cx="4869299" cy="36520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2418159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3798" y="3559612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development of this hotel booking system will create a positive impact on both customers and hotel operations.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3798" y="4626888"/>
            <a:ext cx="7416403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system will provide a convenient and efficient booking experience for customers, while also enabling hotels to better manage their resources and improve overall operational efficiency.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982085" y="2764155"/>
            <a:ext cx="5558155" cy="1602740"/>
          </a:xfrm>
          <a:prstGeom prst="rect">
            <a:avLst/>
          </a:prstGeom>
          <a:noFill/>
          <a:effectLst>
            <a:glow rad="952500">
              <a:schemeClr val="accent4">
                <a:satMod val="175000"/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noAutofit/>
            <a:scene3d>
              <a:camera prst="perspectiveRelaxedModerately"/>
              <a:lightRig rig="threePt" dir="t"/>
            </a:scene3d>
          </a:bodyPr>
          <a:p>
            <a:pPr algn="ctr" fontAlgn="t"/>
            <a:r>
              <a:rPr lang="en-IN" altLang="en-US" sz="95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IN" altLang="en-US" sz="95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/>
      </p:transition>
    </mc:Choice>
    <mc:Fallback>
      <p:transition spd="slow">
        <p:strips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1805</Words>
  <Application>WPS Presentation</Application>
  <PresentationFormat>On-screen Show (16:9)</PresentationFormat>
  <Paragraphs>84</Paragraphs>
  <Slides>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Asar</vt:lpstr>
      <vt:lpstr>Asar</vt:lpstr>
      <vt:lpstr>Asar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Naresh Kumar</cp:lastModifiedBy>
  <cp:revision>20</cp:revision>
  <dcterms:created xsi:type="dcterms:W3CDTF">2024-09-11T17:40:00Z</dcterms:created>
  <dcterms:modified xsi:type="dcterms:W3CDTF">2024-10-01T07:40:15Z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91AAF4941D3C49E5A4DAAB3CEB757DF0_12</vt:lpwstr>
  </property>
  <property fmtid="{D5CDD505-2E9C-101B-9397-08002B2CF9AE}" pid="3" name="KSOProductBuildVer">
    <vt:lpwstr>1033-12.2.0.18283</vt:lpwstr>
  </property>
</Properties>
</file>